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14284-4C8B-4378-AFB6-6CAC39CAAA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57532-9A7D-4A2A-A269-67BD045231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Reduced sarcolemmal laminin expression and disrupted α-DG–laminin interaction in Largemyd mice. (A) Laminin immunolabelling of control skeletal muscle using a rat monoclonal antibody (33) results in a continuous labelling of the muscle fibres and of small endomysial blood vessels. (B) Immunocytochemistry of cryosections from dy/dy mice, deficient in the laminin α2 chain, showing a reduction in immunoreactivity. (C) Largemyd skeletal muscle. Laminin staining intensities are significantly reduced and only faint signals are visible on the majority of muscle fibre membranes. (D) and (E) Laminin overlay assay in Largemyd and control (wt) tissues. Equivalent transfer blots of protein extracts from brain, cardiac and skeletal muscle tissues were used either for immunoblotting with antibody VIA41 (D) or for laminin overlay assay (E). Laminin binding was detected in tissues from wild-type mice at the expected sizes for α-DG (∼120 kDa in brain and ∼156 kDa in muscle). There is complete loss of binding of laminin in Largemyd tissues. Molecular mass standards (kDa)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6AD0A-4177-4D55-9B8E-802CFAA7B3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1.26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2673–2687, </a:t>
            </a:r>
            <a:r>
              <a:rPr lang="en-US" altLang="en-US" sz="1000">
                <a:solidFill>
                  <a:srgbClr val="333333"/>
                </a:solidFill>
                <a:hlinkClick r:id="rId3"/>
              </a:rPr>
              <a:t>https://doi.org/10.1093/hmg/11.21.2673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Reduced sarcolemmal laminin expression and disrupted α-DG–laminin interaction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Reduced sarcolemmal laminin expression and disrupted α-DG–laminin interaction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2024-04-26T06:54:00Z</dcterms:modified>
</cp:coreProperties>
</file>