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C4F13-003F-42BC-B7DB-894FE63FC1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46DD1E-EB9B-4480-8947-132347331F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A4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Ray tracing in the P-wave velocity model for OBS 38-42. For the description of the panels see Fig. A1.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© The Authors Geophysical Journal International © 2012 RAS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7D39A6-179F-4654-8592-972731F7F7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47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190, Issue 1, August 2012, Pages 37–58,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https://doi.org/10.1111/j.1365-246X.2012.05477.x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A4 </a:t>
            </a:r>
            <a:r>
              <a:rPr lang="en-US" altLang="en-US" b="0"/>
              <a:t>Ray tracing in the P-wave velocity model for OBS 38-42. For the description of the panels see Fig. A1.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A4 Ray tracing in the P-wave velocity model for OBS 38-42. For the description of the panels see Fig. A1.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2024-04-26T05:27:12Z</dcterms:modified>
</cp:coreProperties>
</file>