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6DF405-7C89-4170-A452-14272645824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2F2DD56-3C00-4573-AED5-A5532654B38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Humoral immune response to Ebola virus (EBOV) glycoprotein (GP) after challenge in nonhuman primate (NHP) study 3 (NHP 3). Sera from NHPs were analyzed for total immunoglobulin G (IgG) with an EBOV GP (Zaire)–specific enzyme-linked immunosorbent assay (ELISA). OD490 readings were compared to those for pooled sera from the 8 surviving monkeys from NHP 1 study as a positive control (PSS). All sera were diluted 1:50, followed by 3-fold serial dilutions, and were evaluated by ELISA. Abbreviations: GLA-SE, glucopyranosyl lipid A in stable emulsion; HRP, horseradish peroxidase.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for the Infectious Diseases Society of America 2016. 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3CA84B-FCC3-4535-AB89-1E3FAB65D8E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infdis/jiw23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Infect Dis</a:t>
            </a:r>
            <a:r>
              <a:rPr lang="en-US" altLang="en-US" sz="1000">
                <a:solidFill>
                  <a:srgbClr val="333333"/>
                </a:solidFill>
              </a:rPr>
              <a:t>, Volume 214, Issue suppl_3, October 2016, Pages S342–S354, </a:t>
            </a:r>
            <a:r>
              <a:rPr lang="en-US" altLang="en-US" sz="1000">
                <a:solidFill>
                  <a:srgbClr val="333333"/>
                </a:solidFill>
                <a:hlinkClick r:id="rId3"/>
              </a:rPr>
              <a:t>https://doi.org/10.1093/infdis/jiw231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Humoral immune response to Ebola virus (EBOV) glycoprotein (GP) after challenge in nonhuman primate (NHP)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Humoral immune response to Ebola virus (EBOV) glycoprotein (GP) after challenge in nonhuman primate (NHP)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2024-04-26T13:08:58Z</dcterms:modified>
</cp:coreProperties>
</file>