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4982DC-EEE1-47AE-923A-6751E14BFFD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46E754-989C-4A17-AA94-A8581818EA5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MN assay in exfoliated buccal cells. (A) Results of normal buccal cells by permanent residence location and season of specimen collection. (B) Results for 15 subjects with controlled, 4-h exposure to 200 p.p.b. O3. (i) Significant difference comparing MN frequency by season within the same geographical group (spring versus fall), P &lt; 0.05 (paired two-sample t-test); (ii) significant difference comparing geographical location within the same season (LA versus SF), P = 0.04 (paired two-sample t-test); (iii) significant difference comparing pre- versus post-exposure levels, P = 0.04 (paired two-sample t-test); (iv) significant difference comparing normal versus degenerated cells pre-exposure (P = 0.004, paired two sample t-test); and (v) significant difference comparing MN frequency in normal versus degenerated cells post-exposure (P = 0.04, paired two sample t-test).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on behalf of the UK Environmental Mutagen Society.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4F8C58-6B03-4E69-B3C7-980388225D9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utage/gel0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Mutagenesis</a:t>
            </a:r>
            <a:r>
              <a:rPr lang="en-US" altLang="en-US" sz="1000">
                <a:solidFill>
                  <a:srgbClr val="333333"/>
                </a:solidFill>
              </a:rPr>
              <a:t>, Volume 21, Issue 2, March 2006, Pages 131–137,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https://doi.org/10.1093/mutage/gel007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MN assay in exfoliated buccal cells. (A) Results of normal buccal cells by permanent residence location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09900" y="1371600"/>
            <a:ext cx="312039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MN assay in exfoliated buccal cells. (A) Results of normal buccal cells by permanent residence location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2024-04-26T21:08:55Z</dcterms:modified>
</cp:coreProperties>
</file>