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4E4CDE-6C14-4C1C-B4A4-4CBD932CCF5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EC3BD6-E282-40A3-8E36-7E37C7D9884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Location of cortical cells retrogradely labeled by a restricted FR injection in the IC (case F9969). The IS (A) is centered in the middle of the CN, and the tracer spread following the dorsomedial to ventrolateral laminar orientation of the nucleus to reach the DC. Labeled cells are located mainly in the MEG and PEG and are less frequent in the AEG. This is shown in (C) on coronal sections taken at the rostrocaudal levels indicated in (B). A BDA injection is also located in the LN (A), which produced labeling equivalent to that shown in Figure 7 for a different LN injection. For clarity, however, no retrogradely labeled BDA cells are illustrated here. Scale bar is 1 mm in (A), 5 mm in (B), and 2 mm in (C). D, dorsal; DNLL, dorsal nucleus of the lateral lemniscus; L, lateral; l.s. lateral sulcus; M, medial; P, posterior; rf, rhinal fissure; SSG, suprasylvian gyrus.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20F8FF-96A1-4925-98F6-F635EA8DED9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j16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2, February 2007, Pages 475–491, </a:t>
            </a:r>
            <a:r>
              <a:rPr lang="en-US" altLang="en-US" sz="1000">
                <a:solidFill>
                  <a:srgbClr val="333333"/>
                </a:solidFill>
                <a:hlinkClick r:id="rId3"/>
              </a:rPr>
              <a:t>https://doi.org/10.1093/cercor/bhj164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Location of cortical cells retrogradely labeled by a restricted FR injection in the IC (case F9969). The 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Location of cortical cells retrogradely labeled by a restricted FR injection in the IC (case F9969). The 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2024-04-26T15:36:28Z</dcterms:modified>
</cp:coreProperties>
</file>