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6F4C6-1B5B-415B-BFBE-7212DE2419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21521-BC75-402A-B69B-F15CA18AC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Restricted antimicrobials requiring pediatric identification approval during the study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original antimicrobial restriction program at Johns Hopkins Children's Medical and Surgery Center. *Prescription of the first dose only is allowed between 11 p.m. and 8 a.m. or when the infectious diseases (ID) fellow cannot be contacted. Black bars indicate potential breaks in the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World Wide Web (WWW)–based antimicrobial restriction program at Johns Hopkins Children's Medical and Surgery Center. aThe prescriber, pediatric (Ped) infectious diseases (ID) fellow, Ped pharmacy (Ped point-of-care [PPCP] pharmacist, and central registered pharmacist [RPh]), and nursing units have the capacity to view progress of the request by viewing the centralized database. bOff-hour prescription of doses is allowed only between 11 p.m. and 8 a.m. or when the ID fellow cannot be contacted. cPrescriber and pharmacy are notified when approval is about to expire.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Most commonly requested and dispensed restricted antimicrobials during the pre- and postimplementation periods.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Prescriber perception of missed and delayed doses during the month before the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Prescriber satisfaction during the pre- and postimplementation periods of the World Wide Web–based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19FF9-72D3-4056-A61E-DCCA1BC1E6E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Restricted antimicrobials requiring pediatric identification approval during the study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6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of the original antimicrobial restriction program at Johns Hopkins Children's Medical and Surgery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429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Schematic of the World Wide Web (WWW)–based antimicrobial restriction program at Johns Hopkins Children's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Most commonly requested and dispensed restricted antimicrobials during the pre- and postimplementation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51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Prescriber perception of missed and delayed doses during the month before the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076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Prescriber satisfaction during the pre- and postimplementation periods of the World Wide Web–based program.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45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Table 1 Restricted antimicrobials requiring pediatric identification approval during the study period.
</vt:lpstr>
      <vt:lpstr>Figure 1 Schematic of the original antimicrobial restriction program at Johns Hopkins Children's Medical and Surgery ...</vt:lpstr>
      <vt:lpstr>Figure 2 Schematic of the World Wide Web (WWW)–based antimicrobial restriction program at Johns Hopkins Children's ...</vt:lpstr>
      <vt:lpstr>Figure 3 Most commonly requested and dispensed restricted antimicrobials during the pre- and postimplementation ...</vt:lpstr>
      <vt:lpstr>Table 2 Prescriber perception of missed and delayed doses during the month before the survey.
</vt:lpstr>
      <vt:lpstr>Table 3 Prescriber satisfaction during the pre- and postimplementation periods of the World Wide Web–based program.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2024-04-26T00:58:42Z</dcterms:modified>
</cp:coreProperties>
</file>