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37706-88AB-4E60-835D-04A907D7DF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54961-4A15-4CD5-BECD-189549B6FA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3. Group data. Activations in experiment 1 (route perspective) at a significance level of 0.05, corrected for multiple comparisons are shown in MNI space. The extensive posterior activation runs from the parahippocampus and lingual gyrus through the retrosplenial area to the cuneus and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ED7C7-B759-43A0-86DC-457897BD4C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3. Group data. Activations in experiment 1 (route perspective) at a significance level of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data. Activations in experiment 1 (route perspective) at a significance level of 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2024-04-27T04:51:34Z</dcterms:modified>
</cp:coreProperties>
</file>