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90413-50CE-4734-BCFF-48563FDC25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F4270-3CB1-48B2-B17E-B56560875F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migration between districts in Senegal 1997–2002, derived from census microdata. The thickness of each migration line represents the total number of migrants between districts, with migration quantified by a change of residence within the 1997–2002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Royal Society of Tropical Medicine and Hygiene.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41BDB-5C76-4F9E-B237-5ADFC02EB9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health/ihu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Health</a:t>
            </a:r>
            <a:r>
              <a:rPr lang="en-US" altLang="en-US" sz="1000">
                <a:solidFill>
                  <a:srgbClr val="333333"/>
                </a:solidFill>
              </a:rPr>
              <a:t>, Volume 6, Issue 1, March 2014, Pages 5–11,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https://doi.org/10.1093/inthealth/ihu006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Levels of migration between districts in Senegal 1997–2002, derived from census microdata. The thickness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Levels of migration between districts in Senegal 1997–2002, derived from census microdata. The thickness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2024-04-26T08:15:50Z</dcterms:modified>
</cp:coreProperties>
</file>