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51BC1-C23E-43E2-8D7F-0E47D53880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CD32E-4A4E-4EFE-BB1E-A07BE1B115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1FB14B-8616-4641-B8CE-4CCCE7D8D0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2024-04-26T06:37:48Z</dcterms:modified>
</cp:coreProperties>
</file>