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488B1A-4C20-498B-851A-7070997154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057B5D-9E9A-4868-9CC2-EEC4976890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SAD-induced phosphorylation of CREB is not mediated by phosphatase inhibition. Western analysis of phosphoCREB in palatal nuclear extract (15 mg protein) incubated at 37°C for 30 min in the presence of ATP and 1, 2, and 4 mM of protein phosphatase 2A inhibitor okadaic acid (OK) without (lanes 1–3) and with 4.7 mM SAD (lanes 4, 5, 6, and 7). Phosphorylation of CREB was induced following addition of SAD and independent of okadaic acid.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Society of Toxicology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FDF7A4-B9FE-4A45-B385-9A737354C74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toxsci/70.1.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70, Issue 1, November 2002, Pages 55–62, </a:t>
            </a:r>
            <a:r>
              <a:rPr lang="en-US" altLang="en-US" sz="1000">
                <a:solidFill>
                  <a:srgbClr val="333333"/>
                </a:solidFill>
                <a:hlinkClick r:id="rId3"/>
              </a:rPr>
              <a:t>https://doi.org/10.1093/toxsci/70.1.55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SAD-induced phosphorylation of CREB is not mediated by phosphatase inhibition. Western analysis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SAD-induced phosphorylation of CREB is not mediated by phosphatase inhibition. Western analysis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2024-04-26T11:20:01Z</dcterms:modified>
</cp:coreProperties>
</file>