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3984D8-81FC-4226-A4A0-A6BC83FC2D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C1EF5B-EDAC-4286-A128-D87B5C0705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Multivariate model for all risk factors with P &lt; .15 in the separate models for environmental or administrative factors and for host factors.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50F7C3-2535-406F-9C5B-62D013DA19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128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44, Issue 8, 15 April 2007, Pages 1017–1025,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https://doi.org/10.1086/512819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7 </a:t>
            </a:r>
            <a:r>
              <a:rPr lang="en-US" altLang="en-US" b="0"/>
              <a:t>Multivariate model for all risk factors with P &lt; .15 in the separate models for environmental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7 Multivariate model for all risk factors with P &lt; .15 in the separate models for environmental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2024-04-26T20:20:14Z</dcterms:modified>
</cp:coreProperties>
</file>