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3F13BE-3909-4C89-A6AF-FAA65D62E0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DECC5-6622-4E82-ABBA-76AC163613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5895E-8DAC-4E20-A564-2A94698130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2024-04-26T19:43:37Z</dcterms:modified>
</cp:coreProperties>
</file>