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8FCF2C-A79E-4C2F-9A11-D551B01CA1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1D1F9-ED9A-4D48-8BBB-8C6CE272A3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KEMRI/CDC Health and Demographic Surveillance System, Kenya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CC683-1494-41EA-B7FC-5BD2A9797F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KEMRI/CDC Health and Demographic Surveillance System, Health Facilities Map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CC683-1494-41EA-B7FC-5BD2A9797F1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Population Pyramid Asembo, Gem and Karemo, KEMRI/CDC HDSS, 2009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CC683-1494-41EA-B7FC-5BD2A9797F1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Community interviewer interviewing an HDSS participant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CC683-1494-41EA-B7FC-5BD2A9797F1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Donation of insecticide treated bed nets to internally displaced persons in the HDSS, following post-election violence in Kenya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CC683-1494-41EA-B7FC-5BD2A9797F1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All cause childhood mortality KEMRI/CDC HDSS, 2003–08*. *From: Hamel MJ, Adazu K, Obor D et al. A reversal in reductions of child mortality in western Kenya, 2003-2009. Am J Trop Med Hyg85:597–605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CC683-1494-41EA-B7FC-5BD2A9797F13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Population cause-specific mortality rates and 95% confidence intervals (lines, y-axis on left), and estimated proportion of HIV-positive patients in care and receiving ART (stacked bars, y-axis on right), by year, KEMRI/CDC HDSS, 2003–08*. *Source: Gargano JW, Laserson K, Muttai H et al. The adult population impact of HIV care and antiretroviral therapy (ART)—Nyanza Province, Kenya, 2003–2008. AIDS, Vol. 26, Wolters Kluwer Health, 2012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the International Epidemiological Association © The Author 2012;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CC683-1494-41EA-B7FC-5BD2A9797F13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s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s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je/dys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je/dys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ije/dys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ije/dys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ije/dys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977–987,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KEMRI/CDC Health and Demographic Surveillance System, Kenya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67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977–987,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KEMRI/CDC Health and Demographic Surveillance System, Health Facilities Map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405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977–987,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Population Pyramid Asembo, Gem and Karemo, KEMRI/CDC HDSS, 2009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84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977–987,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Community interviewer interviewing an HDSS participant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256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977–987,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Donation of insecticide treated bed nets to internally displaced persons in the HDSS, following post-election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977–987,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All cause childhood mortality KEMRI/CDC HDSS, 2003–08*. *From: Hamel MJ, Adazu K, Obor D et al. A reversal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7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41, Issue 4, August 2012, Pages 977–987,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https://doi.org/10.1093/ije/dys108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Population cause-specific mortality rates and 95% confidence intervals (lines, y-axis on left), and estimated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53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 KEMRI/CDC Health and Demographic Surveillance System, Kenya
</vt:lpstr>
      <vt:lpstr>Figure 2 KEMRI/CDC Health and Demographic Surveillance System, Health Facilities Map
</vt:lpstr>
      <vt:lpstr>Figure 3 Population Pyramid Asembo, Gem and Karemo, KEMRI/CDC HDSS, 2009
</vt:lpstr>
      <vt:lpstr>Community interviewer interviewing an HDSS participant
</vt:lpstr>
      <vt:lpstr>Donation of insecticide treated bed nets to internally displaced persons in the HDSS, following post-election ...</vt:lpstr>
      <vt:lpstr>Figure 4 All cause childhood mortality KEMRI/CDC HDSS, 2003–08*. *From: Hamel MJ, Adazu K, Obor D et al. A reversal in ...</vt:lpstr>
      <vt:lpstr>Figure 5 Population cause-specific mortality rates and 95% confidence intervals (lines, y-axis on left), and estimated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2024-04-27T03:44:50Z</dcterms:modified>
</cp:coreProperties>
</file>