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D105C2-91DB-4BC6-890B-FA57116616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FD3E6E-9E76-4FF5-A06F-FB624D5DC9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7C9E21-B98A-41A1-8B7D-25227E3C7B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2024-04-27T03:11:40Z</dcterms:modified>
</cp:coreProperties>
</file>