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E0F12-449D-4DBC-8723-9E5C1E5D8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CB72B-2908-453E-8B9A-BD0D46DCD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EF188-309F-47E3-A2D5-5252F8C8B5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2024-04-27T03:41:34Z</dcterms:modified>
</cp:coreProperties>
</file>