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57A30-34CD-4454-A6FE-57790F37D8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6EC521-8A23-4452-8EE0-D365AD6159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2E295-AE43-4D94-B8DF-EDD1444440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2024-04-26T05:49:19Z</dcterms:modified>
</cp:coreProperties>
</file>