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6190E-508C-4155-9131-0249A723D3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802E1-F4F9-47A3-8410-29CC22363F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of CellBase architecture of RESTful web services.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B7A10-5F57-4FC2-8272-FF6B3AD90B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5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W1, 1 July 2012, Pages W609–W614,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https://doi.org/10.1093/nar/gks575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 of CellBase architecture of RESTful web services.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3950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 of CellBase architecture of RESTful web services.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2024-04-26T19:37:55Z</dcterms:modified>
</cp:coreProperties>
</file>