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D172E-D57E-44DF-A8C4-541492C273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2E731-4A1D-4E8B-BDE3-83586F3014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C2617-87D3-4EF5-9E76-4FEF50399D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2024-04-26T22:49:10Z</dcterms:modified>
</cp:coreProperties>
</file>