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9C8469-88D9-4833-90C9-DB87C9BF663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86DF04-251A-42E6-AF26-4FB25F0BBF6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Object decoding performance for attended and unattended objects. Mean accuracy of decoding for attended faces versus attended houses while viewing face–house blends (squares), unattended single faces versus single houses while performing a challenging letter detection task at central fixation (diamonds), and generalization performance across attended and unattended tasks (triangles). Error bars indicate ± 1 SEM. Decoding accuracy significantly exceeded chance-level performance for every visual area and experimental condition.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C6CF4B-B1AC-4A3E-A433-38C437E2539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3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1080–1092, </a:t>
            </a:r>
            <a:r>
              <a:rPr lang="en-US" altLang="en-US" sz="1000">
                <a:solidFill>
                  <a:srgbClr val="333333"/>
                </a:solidFill>
                <a:hlinkClick r:id="rId3"/>
              </a:rPr>
              <a:t>https://doi.org/10.1093/cercor/bht303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Object decoding performance for attended and unattended objects. Mean accuracy of decoding for attended faces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Object decoding performance for attended and unattended objects. Mean accuracy of decoding for attended faces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2024-04-26T12:50:44Z</dcterms:modified>
</cp:coreProperties>
</file>