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97706-B923-4CB2-BC42-D4C9AB3F0B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533CA8-9F0D-4828-B37B-5AC5C22711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BDEF4-CA22-42E6-8964-0E08DED8C4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2024-04-27T02:15:06Z</dcterms:modified>
</cp:coreProperties>
</file>