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9B6C8-9808-4DB0-804D-74603F9B2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09D14-CDEE-4E08-9CDC-11F25C4E1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results and study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ED543-10B3-4F7A-8075-C214734F6A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256–265,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Search results and study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Search results and study selection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2024-04-26T03:25:18Z</dcterms:modified>
</cp:coreProperties>
</file>