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7E9675-0FA6-4156-94CA-DFBF43421B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E15FC-392E-4C4D-96C8-D0EB4BAAB4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N-glycan processing and recognition by the lectins in the ER. (A) N-glycan processing and recognition in S. cerevisiae. Glucose residues from the G3M9 oligosaccharide attached to nascent polypeptides are sequentially processed by glucosidases I and II. Monoglucosylated N-linked oligosaccharide is recognized by Cne1p, the yeast homologue of calnexin. The terminal mannose on the middle branch of the N-glycan is trimmed by ER α1,2-mannosidase, generating M8B. Subsequently, Htm1p/Mnl1p processes the α1,2-mannose on the C branch of N-glycan to create M7A, which is then recognized by Yos9p as a degradation signal. Isomers of M8 and M7 are indicated in the inset. (B) N-glycan processing and recognition in mammals. Calnexin and calreticulin bind to monoglucosylated N-glycans and assist in the folding of glycoproteins. These lectins dissociate from the glycoprotein upon removal of the terminal glucose on monoglucosylated N-glycans by glucosidase II. In mammals, UDP-glucose:glycoprotein glucosyltransferase (UGGT), which is absent from the yeast genome, adds a glucose back onto the N-glycan if the glycoprotein has still not acquired the native conformation, thus forming the calnexin/calreticulin or monoglucose cycle. ER ManI generates M8B, followed by further mannose trimming to produce M7A, M6 and M5 N-glycans, which are recognized by OS-9. The candidate α1,2-mannosidases responsible for this process include EDEM3, ER ManI concentrated in the ER quality control compartment (ERQC), and Golgi α1,2-mannosidases for the ERAD substrates that may recycle between the ER and Golgi prior to degradation.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B77B01-DC63-4353-9D0F-E28C5BF759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lycob/cwq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Glycobiology</a:t>
            </a:r>
            <a:r>
              <a:rPr lang="en-US" altLang="en-US" sz="1000">
                <a:solidFill>
                  <a:srgbClr val="333333"/>
                </a:solidFill>
              </a:rPr>
              <a:t>, Volume 20, Issue 6, June 2010, Pages 651–660,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https://doi.org/10.1093/glycob/cwq013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 </a:t>
            </a:r>
            <a:r>
              <a:rPr lang="en-US" altLang="en-US" b="0"/>
              <a:t>N-glycan processing and recognition by the lectins in the ER. (A) N-glycan processing and recognition in 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4 N-glycan processing and recognition by the lectins in the ER. (A) N-glycan processing and recognition in 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2024-04-26T19:52:19Z</dcterms:modified>
</cp:coreProperties>
</file>