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151ED-9BC1-4172-AA08-D74FDFF3ED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D9BC6-F999-409B-B082-786A3CDD89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56E37-0E6E-4D8C-A849-9C2008100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2024-04-27T03:12:25Z</dcterms:modified>
</cp:coreProperties>
</file>