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4FDE4-4FFA-45DC-B951-16C0D927C5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D4868-CE44-478B-BFDB-BA72B4D46D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Dividing cells in the human embryonic VZ express radial glial markers. (A–C) Gestation week 14 human embryonic VZ co-stained with one of three markers for actively dividing cells. (A) Anti-Ki-67 (red, Chemicon) co-labeled with 4A4 (green, a kind gift from Dr K. Nagata, Aichi Cancer Center Research Institute, Nagoya, Japan). (B) Anti-phospho-histone-H3 (red, Upstate) co-labeled with 4A4 (green). (C). Human anti-kinetochore (red, a kind gift from Dr J.B. Rattner, University of Calgary) co-labeled with 4A4 (green). (D) A histogram comparing the co-expression of 4A4 among groups of cells that had been identified with one of three antibody markers for mitotic activity: Ki-67, H3 or kinetechore. (E) A cell cycle diagram comparing the expression patterns of the mitotic markers and 4A4 throughout the phases of the cell cycle. Mitotic cells identified with Ki-67 have the lowest percentage of 4A4 co-labeling because Ki-67 immunostaining is present through a longer portion of the total cell cycle. However, expression of the antigen recognized by the anti-kinetochore antibody closely matches the expression pattern of the 4A4 antibody. Ninety-two percent of dividing cells identified with the anti-kinetochore antibody were 4A4-positive. Note that the length of the cell cycle phases are not drawn to scale. Scale bar: 20 μm (A); 10 μm (B); 15 μm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4B9AD-5610-4DE5-A514-29BA94FFAF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6.5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6, June 2003, Pages 550–559,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https://doi.org/10.1093/cercor/13.6.550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Dividing cells in the human embryonic VZ express radial glial markers. (A–C) Gestation week 14 human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Dividing cells in the human embryonic VZ express radial glial markers. (A–C) Gestation week 14 human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2024-04-26T05:01:16Z</dcterms:modified>
</cp:coreProperties>
</file>