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B27D5CF-5BEF-4BD1-B107-9C71E295D3E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BF1B3CE-5F50-4BB1-9D7F-8BCCBB4CEE2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5. Mean ± SEM values for numerical densities of GABA-positive cells in the different laminae of the presumptive medial prefrontal cortical region of E15 mice in the four experimental groups. VZ/SVZ = ventricular and subventricular zones; IZ = intermediate zone; SP/CP = subplate and cortical plate; MZ = marginal zone. * = value is significantly different (P &lt; 0.05) from the SAL group and + = value is significantly different from the SPF-40 group. Statistical significance between two groups was analyzed using the Tukey–Kramer test. Sections from 5–7 brains were analyzed for each experimental group.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8F2C00-92DB-4DC5-AF0C-F191626AAAC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2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6, June 2004, Pages 665–675,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https://doi.org/10.1093/cercor/bhh027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5. Mean ± SEM values for numerical densities of GABA-positive cells in the different laminae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5. Mean ± SEM values for numerical densities of GABA-positive cells in the different laminae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2024-04-27T01:04:20Z</dcterms:modified>
</cp:coreProperties>
</file>