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AC8EE0-021D-4C78-AB5E-28651F3421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B95108-2509-40B9-B144-18F5FCABCA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 of interest analyses of neural activity in dorsal/caudal anterior cingulate cortex (dACC). (a) Region of interest in dACC overlaid on the canonical MNI normalized anatomical template provided by SPM'99. This region comprised 63 voxels whose geographic center of mass in Talairach space was located at x = −2, y = 5, z = 43. Anatomical slices range from x = −6 mm (top left) to x = 3 mm (top right). (b) The BOLD response in dACC for global and local attention-directing cues averaged across all six runs of the experiment (top), for runs 1–3 only (middle) and for runs 4–6 only (bottom). There were no differences in peak cue activity when data were averaged across the entire experiment (top), but local cues evoked significantly greater activity than global cues in runs 1–3, P &lt; 0.04 (middle), while global cues evoked significantly greater activity than local cues in runs 4–6, P &lt; 0.05 (bottom), which resulted in a significant interaction between Block (runs 1–3, runs 4–6) and Task (global, local), P &lt; 0.05. (c) Peak activity for global and local cues in dACC plotted separately for runs 1–3 and runs 4–6. Practice significantly reduced activity associated with local cues, P  0.30. (d) Peak activity for congruent, neutral, and incongruent targets in dACC for the local task, averaged across all six runs of the experiment. Significantly greater activity was observed for incongruent than for congruent targets, P &lt; 0.05, in the same region of dACC that exhibited differential cue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ABA13-E269-4A38-AB62-F49F01B921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229–237, </a:t>
            </a:r>
            <a:r>
              <a:rPr lang="en-US" altLang="en-US" sz="1000">
                <a:solidFill>
                  <a:srgbClr val="333333"/>
                </a:solidFill>
                <a:hlinkClick r:id="rId3"/>
              </a:rPr>
              <a:t>https://doi.org/10.1093/cercor/bhh125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 of interest analyses of neural activity in dorsal/caudal anterior cingulate cortex (dACC). (a)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Region of interest analyses of neural activity in dorsal/caudal anterior cingulate cortex (dACC). (a)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2024-04-26T23:12:31Z</dcterms:modified>
</cp:coreProperties>
</file>