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67C77-1A6C-4358-9F28-6D02E9A52F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B226E-2ECA-44CD-AA0D-5D51C3C7FD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8. Population response profiles of LIP activity during memory-guided saccades. The two panels illustrate data collected when the cue was (A) at the IN location and (B) the OUT location. Data are aligned relative to cue onset; in each panel, each of these alignment points is indicated by a dotted line. As indicated by the legend in B, the response profiles and error bars in grey were generated from LIP activity recorded during the visual memory-guided saccade task and the response profiles and error bars in black were generated from LIP activity recorded during the auditory memory-guided saccade task. Error bars are standard errors of the mean. The black rectangle in A indicates cue duration.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FBDCE-97E7-4992-A544-12E626EF92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1287–1301,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8. Population response profiles of LIP activity during memory-guided saccades. The two panels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8. Population response profiles of LIP activity during memory-guided saccades. The two panels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2024-04-26T18:36:40Z</dcterms:modified>
</cp:coreProperties>
</file>