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1F0759-A436-4DE8-BF08-E4D5409D50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B31ADC-39E7-4FDB-A019-B6CD0EF200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E7097C-B45D-4237-A8F5-07C48B6EA6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2024-04-26T15:53:08Z</dcterms:modified>
</cp:coreProperties>
</file>