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785F7-7837-4CA3-B348-8849EC7602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7D80B-3A1D-4F39-8E36-AEC422F665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the TT+VR intervention on overground gait speed and stride length. Percent improvement after training with TT + virtual reality compared with TT alone (18). Dual tasking performance improvements were greater after TT + VR compared with TT alone.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6B990-0785-4261-94EE-E544F23565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q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66A, Issue 2, February 2011, Pages 234–240,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https://doi.org/10.1093/gerona/glq201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Effects of the TT+VR intervention on overground gait speed and stride length. Percent improvement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Effects of the TT+VR intervention on overground gait speed and stride length. Percent improvement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2024-04-26T16:39:54Z</dcterms:modified>
</cp:coreProperties>
</file>