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7A144B-DA57-4EAA-8C48-C96E5B76CE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E0022-EE4E-42C5-9A24-4E03FCE299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intracellular signaling mechanisms that impair PFC function under conditions of stress and their relationship to genetic linkages with schizophrenia and bipolar disorder. High levels of catecholamine release during stress impair PFC cognitive function through excessive cAMP–HCN and PI–PKC signaling. cAMP signaling is inhibited by DISC1, whereas PI signaling is inhibited by RGS4. Both DISC1 and RGS4 have been linked to schizophrenia and bipolar disorder, indicating that patients with these mutations likely have weaker regulation of these stress pathways. This may account for the vulnerability of patients with schizophrenia or bipolar disorder to stress exposure and the severe loss of PFC regulation of behavior, thought, and affect in these mental illnesses.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DFB0DB-8E17-49ED-B978-87BE57AD59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i6–i15, </a:t>
            </a:r>
            <a:r>
              <a:rPr lang="en-US" altLang="en-US" sz="1000">
                <a:solidFill>
                  <a:srgbClr val="333333"/>
                </a:solidFill>
                <a:hlinkClick r:id="rId3"/>
              </a:rPr>
              <a:t>https://doi.org/10.1093/cercor/bhm033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intracellular signaling mechanisms that impair PFC function under conditions of stress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intracellular signaling mechanisms that impair PFC function under conditions of stress and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2024-04-26T14:29:17Z</dcterms:modified>
</cp:coreProperties>
</file>