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C5EBA6-6ED5-40D3-B3C6-63F955E1D2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DAA1C-E389-4ED1-B13F-2F83731AF3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E10CBF-D422-4FCF-B486-C7181B7D5A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2024-04-26T14:29:10Z</dcterms:modified>
</cp:coreProperties>
</file>