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2659B-1B83-47F4-9BF2-4081A21CAE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90318-1E4B-4C81-B8F1-4C9B9B9C6E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Life cycle of Ixodes dammini (also known as Ixodes scapularis) [1] (Reprinted, with permission, from the Annual Review of Entomology, volume 30, copyright 1985 by Annual Reviews [http://www.AnnualReviews.org]).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C7EAF-8EAD-4B03-B81E-12C99E889F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6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5, 1 September 2001, Pages 676–685,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Life cycle of Ixodes dammini (also known as Ixodes scapularis) [1] (Reprinted, with permission,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Life cycle of Ixodes dammini (also known as Ixodes scapularis) [1] (Reprinted, with permission,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2024-04-26T23:24:06Z</dcterms:modified>
</cp:coreProperties>
</file>