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6FE256-7A0B-4246-A390-1E5CC6ED936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C21402-7798-45EB-9A91-86E196672F6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Manatee: manual annotation tool. (A) Display of annotation identification features and calculations for a gene. (B) Graphical representation of annotation evidence aligned to the gene of interest and color coded to represent the significance of the match. (C) List of BER results ordered by homology and color coded to represent entries in the CHAR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2010.This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3DB5FB-7304-4ACD-AE5F-0E87EAE6CA9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q0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baq001, </a:t>
            </a:r>
            <a:r>
              <a:rPr lang="en-US" altLang="en-US" sz="1000">
                <a:solidFill>
                  <a:srgbClr val="333333"/>
                </a:solidFill>
                <a:hlinkClick r:id="rId3"/>
              </a:rPr>
              <a:t>https://doi.org/10.1093/database/baq001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Manatee: manual annotation tool. (A) Display of annotation identification features and calculations for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Manatee: manual annotation tool. (A) Display of annotation identification features and calculations for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2024-04-26T21:30:09Z</dcterms:modified>
</cp:coreProperties>
</file>