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7C084-FFB9-463A-965B-18A2B2C1F7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46FEE-B8B9-4035-98A2-13D0B769B9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Period-specific population growth rates (λ ± SE) for a population of the deer mouse (Peromyscus maniculatus) near Lucas, Kansas, in normal, wet, and dry years. The dashed line represents λ = 1. Each period represents data collected during 2 months (e.g., March period consists of data collected in March and April).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88BF9-0C8E-4C32-888F-FB81C9CC7A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109R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4, 20 August 2007, Pages 982–988,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https://doi.org/10.1644/06-MAMM-A-109R.1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Period-specific population growth rates (λ ± SE) for a population of the deer mouse (Peromyscus maniculatus)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Period-specific population growth rates (λ ± SE) for a population of the deer mouse (Peromyscus maniculatus)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2024-04-26T05:00:41Z</dcterms:modified>
</cp:coreProperties>
</file>