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75A9B9-62A1-49FD-AF03-1391359F42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B25BE1-9CFC-4C68-93DF-118A780BD9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group activation map (at P &lt; 0.001) as revealed by the conjunction analysis between L1 naming in the SNc, TSc, and LSc. (B) The group activation map as revealed by the conjunction analysis between L1 naming in the TSc the LSc (see the anatomical localization and coordinates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61A35C-D08F-4553-BBC4-832E0FB786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1496–1505, </a:t>
            </a:r>
            <a:r>
              <a:rPr lang="en-US" altLang="en-US" sz="1000">
                <a:solidFill>
                  <a:srgbClr val="333333"/>
                </a:solidFill>
                <a:hlinkClick r:id="rId3"/>
              </a:rPr>
              <a:t>https://doi.org/10.1093/cercor/bhm182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group activation map (at P &lt; 0.001) as revealed by the conjunction analysis between L1 naming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The group activation map (at P &lt; 0.001) as revealed by the conjunction analysis between L1 naming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2024-04-26T13:05:36Z</dcterms:modified>
</cp:coreProperties>
</file>