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9D5E4-29B1-45E4-96CC-20D1F0C0AC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9E1DC0-286A-4804-99D3-69718E53CB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8CC95-3D04-40E1-806B-7BE56FAA78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2024-04-26T12:09:33Z</dcterms:modified>
</cp:coreProperties>
</file>