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3D7D5B-7DEE-40DA-BF26-CBB2DC1B6D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4D43F8-DC2E-4EDA-8FA1-E452FAF2E9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Exhaustive EME setup with three HFs.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[2013].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8DDFB9-D235-479A-9E23-0B4D073DBC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hromsci/bmt0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Chromatogr Sci</a:t>
            </a:r>
            <a:r>
              <a:rPr lang="en-US" altLang="en-US" sz="1000">
                <a:solidFill>
                  <a:srgbClr val="333333"/>
                </a:solidFill>
              </a:rPr>
              <a:t>, Volume 51, Issue 7, August 2013, Pages 619–631,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https://doi.org/10.1093/chromsci/bmt041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Exhaustive EME setup with three HFs.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Exhaustive EME setup with three HFs.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2024-04-27T03:50:51Z</dcterms:modified>
</cp:coreProperties>
</file>