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C48EA0-929C-4ADB-B4DA-D2287A97B9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003EEF-1ED9-40C7-AABE-D081223949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Identification of a single nucleotide deletion in exon 6 of the EDNRB gene. (A) Nucleotide sequence analysis of exon 6 PCR products from a control individual (left) and from proband 18 (right). An EcoRI recognition site is indicated on the left. Arrow on the right part of the picture indicates the deletion's position; from the arrow on, the abnormal allele sequence is clearly one nucleotide behind the normal allele. (B) EcoRI digestion pattern of exon 6 PCR products from two controls (ctrl) and from proband 18's family (II-2, solid square). ‘U’ lanes contain undigested samples; ‘D’ lanes contain digested samples. Arrows on the right indicate position of the fragment corresponding to the deleted uncut allele (129 bp) and to the normal allele (52 + 77 bp).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1996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F60947-41C8-4330-818F-0DB36D956A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5.3.3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5, Issue 3, March 1996, Pages 351–354,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https://doi.org/10.1093/hmg/5.3.351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Identification of a single nucleotide deletion in exon 6 of the EDNRB gene. (A) Nucleotide sequence analysis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Identification of a single nucleotide deletion in exon 6 of the EDNRB gene. (A) Nucleotide sequence analysis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2024-05-01T21:47:02Z</dcterms:modified>
</cp:coreProperties>
</file>