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782DDF-BA6D-4A95-A3B1-1BD7B56ECC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EE34CA-8B15-45D1-9C39-3B9F912393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evolving biochemical profile of thyroid hormones in IFN-induced thyroiditis. Each time point represents the mean value of each thyroid parameters with 95% CI bar. Testing at point [A] will falsely reassure with normal thyroid tests. Testing at point [B] will detect hyperthyroidism. Point [C] indicates hypothyroidism, which may be deemed permanent and required unnecessary life-long thyroxine therapy. fT4 levels (solid line); fT3 levels (dashed line), TSH concentrations (dotted line). The right Y-axis is the secondary axis for TSH.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Association of Physicians.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D40E5C-4735-40E3-AC54-4B11CBB3BF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n1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102, Issue 2, February 2009, Pages 117–122,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https://doi.org/10.1093/qjmed/hcn150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evolving biochemical profile of thyroid hormones in IFN-induced thyroiditis. Each time point represents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4983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evolving biochemical profile of thyroid hormones in IFN-induced thyroiditis. Each time point represents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2024-04-27T02:14:04Z</dcterms:modified>
</cp:coreProperties>
</file>