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DA5B2F-B343-4E53-8698-D4B6A3FFA8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81A429-1BB5-484A-A8C5-0C4E671011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Kaplan–Meier survival estimates for patients carrying unfavorable genotypes of RGS gene in the risk of SPT/recurrence. MST, median survival time (event-free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6D0D0-80BF-4895-8A9E-5827F76D61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Survival tree analysis on the association between RGS genetic polymorphisms and SPT/recurrence among HNSCC patients. ( A ) Survival tree model partitioning of 440 patients was performed. The resulting tree with five terminal nodes was split by rs2179653, rs739999, rs3795617 and rs11586945. For each SNP, ‘0’ represents common homozygous genotype; ‘1’ represents heterozygous or homozygous variant genotype. ( B ) Kaplan–Meier curves based on survival tree analysis in RGS genes for selected nodes. MST, median survival time (event-free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6D0D0-80BF-4895-8A9E-5827F76D617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q1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q1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31, Issue 10, October 2010, Pages 1755–1761, </a:t>
            </a:r>
            <a:r>
              <a:rPr lang="en-US" altLang="en-US" sz="1000">
                <a:solidFill>
                  <a:srgbClr val="333333"/>
                </a:solidFill>
                <a:hlinkClick r:id="rId3"/>
              </a:rPr>
              <a:t>https://doi.org/10.1093/carcin/bgq138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Kaplan–Meier survival estimates for patients carrying unfavorable genotypes of RGS gene in the risk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965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31, Issue 10, October 2010, Pages 1755–1761, </a:t>
            </a:r>
            <a:r>
              <a:rPr lang="en-US" altLang="en-US" sz="1000">
                <a:solidFill>
                  <a:srgbClr val="333333"/>
                </a:solidFill>
                <a:hlinkClick r:id="rId3"/>
              </a:rPr>
              <a:t>https://doi.org/10.1093/carcin/bgq138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Survival tree analysis on the association between RGS genetic polymorphisms and SPT/recurrence among HNSCC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84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Kaplan–Meier survival estimates for patients carrying unfavorable genotypes of RGS gene in the risk of ...</vt:lpstr>
      <vt:lpstr>Fig. 2. Survival tree analysis on the association between RGS genetic polymorphisms and SPT/recurrence among HNSCC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2024-04-26T22:06:27Z</dcterms:modified>
</cp:coreProperties>
</file>