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E2031-946B-435C-9C01-5EA7897CA9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955BC-4B58-4FDA-872E-2ABC4CF5E6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(Top) The central region of the Hα image taken by HST. The scale is log Iν in erg cm−2 s−1 arcsec−2 units. (Bottom: grey-scale) The Brα (NB−4.07) image after continuum subtraction. The scale is log Iν in erg cm−2 s−1 arcsec−2 units. (Bottom: contour) The radio 6-cm continuum contours. The peak is 0.0479 Jy arcsec−2. Contour lines are 0.0025, 0.005–0.045 Jy arcsec−2 with 0.005 Jy arcsec−2 grid, and 0.02 and 0.04 Jy arcsec−2 lines are shown in black.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9096D-A6E4-43EB-921C-88EA6A1D60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1, May 2005, Pages 383–400,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(Top) The central region of the Hα image taken by HST. The scale is log I</a:t>
            </a:r>
            <a:r>
              <a:rPr lang="en-US" altLang="en-US" b="0" baseline="-25000"/>
              <a:t>ν</a:t>
            </a:r>
            <a:r>
              <a:rPr lang="en-US" altLang="en-US" b="0"/>
              <a:t> in erg cm</a:t>
            </a:r>
            <a:r>
              <a:rPr lang="en-US" altLang="en-US" b="0" baseline="30000"/>
              <a:t>−2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(Top) The central region of the Hα image taken by HST. The scale is log Iν in erg cm−2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2024-04-27T01:57:05Z</dcterms:modified>
</cp:coreProperties>
</file>