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F20752-2597-4343-BBC5-50C91B1821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D790F-DE68-492B-86F4-1FE047C5A4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right-handed (RH) and nonright-handed (NRH) subjects for tool use according to the degree of PT asymmetry in chimpanzees (see Data Analysis). Negative AQ values indicate left hemisphere asymmetries. Positive AQ values indicate right hemisphere asymmetries.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CDDF4D-5D5D-4CF6-BE20-FA86EEB036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411–422, </a:t>
            </a:r>
            <a:r>
              <a:rPr lang="en-US" altLang="en-US" sz="1000">
                <a:solidFill>
                  <a:srgbClr val="333333"/>
                </a:solidFill>
                <a:hlinkClick r:id="rId3"/>
              </a:rPr>
              <a:t>https://doi.org/10.1093/cercor/bhs029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right-handed (RH) and nonright-handed (NRH) subjects for tool use according to the degree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Distribution of right-handed (RH) and nonright-handed (NRH) subjects for tool use according to the degree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2024-04-26T20:50:03Z</dcterms:modified>
</cp:coreProperties>
</file>