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CC8E0-DE90-4DA9-B8BB-1353C340D9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4A7F1-2401-4884-97D1-0B9CA3506E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schema. TMZ, temozolomide; i.m., intramuscular; p.o., per oral.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the Society for Neuro-Oncology.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CC604-EDCE-46C3-8B76-C50B063993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q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2010, Pages 1071–1077,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https://doi.org/10.1093/neuonc/noq071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Treatment schema. TMZ, temozolomide; i.m., intramuscular; p.o., per oral.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Treatment schema. TMZ, temozolomide; i.m., intramuscular; p.o., per oral.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2024-04-26T21:52:32Z</dcterms:modified>
</cp:coreProperties>
</file>