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23F870A-24FA-4E2B-BEB0-615CE8DEF77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E728B39-6FCF-41EB-9771-76346B671A3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Distance from EGFP+ neuroblasts and differentiated EGFP+ cells to blood vessels. (A) Triple immunostaining against EGFP, DCX, and PECAM-1 in the CC of a P4 5HT3-EGFP pup. Most EGFP+ cells also express DCX. (A′). Enlargement of the boxed area in A. White arrowheads point to EGFP+DCX+ cells. The white arrow points to an EGFP+DCX− cell (B). The distance from EGFP+DCX+ neuroblasts or EGFP+DCX− cells to the nearest blood vessel was measured in 15 z-projections of confocal stacks (1346 EGFP+DCX+ cells, 219 EGFP+DCX− cells, 3 mice). Mean values + SEM are presented as a histogram. ***P &lt; 0.001 (2-tailed t-test). (C) Frequency distribution of EGFP+DCX− (black bars) and EGFP+DCX− (gray bars) according to their distance to the closest blood vessel. ***P &lt; 0.001, **P &lt; 0.01 (2-way analysis of variance and post hoc Bonferroni's test). Scale bar: 50 μm.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14F1656-4E7D-43B4-AE11-75EC7F0A848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30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10, October 2012, Pages 2285–2296,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https://doi.org/10.1093/cercor/bhr302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Distance from EGFP</a:t>
            </a:r>
            <a:r>
              <a:rPr lang="en-US" altLang="en-US" b="0" baseline="30000"/>
              <a:t>+</a:t>
            </a:r>
            <a:r>
              <a:rPr lang="en-US" altLang="en-US" b="0"/>
              <a:t> neuroblasts and differentiated EGFP</a:t>
            </a:r>
            <a:r>
              <a:rPr lang="en-US" altLang="en-US" b="0" baseline="30000"/>
              <a:t>+</a:t>
            </a:r>
            <a:r>
              <a:rPr lang="en-US" altLang="en-US" b="0"/>
              <a:t> cells to blood vessels. (A)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Distance from EGFP+ neuroblasts and differentiated EGFP+ cells to blood vessels. (A)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2024-09-20T17:02:23Z</dcterms:modified>
</cp:coreProperties>
</file>