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E5EF07-F5F3-4B74-86F9-899D9116BC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E93C32-A871-40CE-8170-EF8FED4EA8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Bar graph of relative MSL (μm) within the insular cortex, specifically the secondary gyrus brevis, precentral insular gyrus, and postcentral insular gyrus. There was a nonsignificant increase in complexity in the secondary insular gyrus brevis that was similar to the pattern observed in TDL. (B) Bar graph of relative MSL for the insular cortex and previously quantified cortices, that is, Low Integration Cortex and High Integration Cortex. Although not significant, insular MSL was greater than that of the low and high integration cortices. *Denotes data from Jacobs et al. (2001). All Error bars represent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E7DAF5-9FB6-4D39-A093-9593F8D15A4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2131–2144, </a:t>
            </a:r>
            <a:r>
              <a:rPr lang="en-US" altLang="en-US" sz="1000">
                <a:solidFill>
                  <a:srgbClr val="333333"/>
                </a:solidFill>
                <a:hlinkClick r:id="rId3"/>
              </a:rPr>
              <a:t>https://doi.org/10.1093/cercor/bhn234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Bar graph of relative MSL (μm) within the insular cortex, specifically the secondary gyrus brevis,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Bar graph of relative MSL (μm) within the insular cortex, specifically the secondary gyrus brevis,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2024-04-26T19:46:35Z</dcterms:modified>
</cp:coreProperties>
</file>