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4318D-ACA3-42D2-BA9D-DB0053E331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22CBE-ACC5-4875-A53F-E56676552D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pathways by which global and other large-scale environmental changes affect population health (based on McMichael et al., 2003b, p.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BF358-2BB9-4744-BFE4-9ADFDBDCF3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l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21, Issue suppl_1, December 2006, Pages 15–24,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https://doi.org/10.1093/heapro/dal047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1: </a:t>
            </a:r>
            <a:r>
              <a:rPr lang="en-US" altLang="en-US" b="0"/>
              <a:t>Major pathways by which global and other large-scale environmental changes affect population health (based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1: Major pathways by which global and other large-scale environmental changes affect population health (based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2024-04-27T02:05:38Z</dcterms:modified>
</cp:coreProperties>
</file>