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70D7C-0C4C-4DCE-AEE1-1F4148DDE5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64A7F9-C351-4681-8185-B6EED50C86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608AD-7419-410D-AD60-CC47A6E7E5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2024-04-27T00:55:15Z</dcterms:modified>
</cp:coreProperties>
</file>