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07E96-9A9F-481F-8326-4208EE1903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C4D0C0-5C40-4441-92ED-6550DEBCC5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Synopsis of altered connectivity between cortical areas after stroke. To date, five studies have reported changes in cortical connectivity in patients suffering from motor deficits after stroke. The figure summarizes those regions that were included in the respective connectivity models: primary motor cortex (M1), dorsal and ventral premotor cortex (dPM, vPM), supplementary motor area (SMA), parietal cortex (PAR, including postcentral gyrus), secondary somatosensory cortex (S2) and prefrontal cortex (PFC). Among these regions of interest, a number of intra-hemispheric (blue-coloured) and inter-hemispheric (orange-coloured) connections were identified to be altered in stroke patients and/or to correlate with motor symptoms. Numbers on connections refer to the publication in which a change in neural coupling was reported. Arrow heads were added to the connections whenever directional information was available (i.e. in studies assessing effective connectivity). Strongest convergence across studies was found for the inter-hemispheric interactions between the primary motor cortices.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20C6EB-7C6C-4F46-ABEC-BF9D817259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5, May 2011, Pages 1264–1276, </a:t>
            </a:r>
            <a:r>
              <a:rPr lang="en-US" altLang="en-US" sz="1000">
                <a:solidFill>
                  <a:srgbClr val="333333"/>
                </a:solidFill>
                <a:hlinkClick r:id="rId3"/>
              </a:rPr>
              <a:t>https://doi.org/10.1093/brain/awr033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Synopsis of altered connectivity between cortical areas after stroke. To date, five studies have reported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Synopsis of altered connectivity between cortical areas after stroke. To date, five studies have reported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2024-04-26T08:00:21Z</dcterms:modified>
</cp:coreProperties>
</file>