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F6AB2D-F556-4E5E-965E-6FA9DD7DE6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99348-B97A-4956-8C5D-9DA541FA1F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7FBBC-861B-4CC1-8DCE-ADA05820DA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2024-04-26T17:40:10Z</dcterms:modified>
</cp:coreProperties>
</file>