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69CCB4-906C-40F7-BEEC-05C72C331EA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F3B447-BBB4-4EC9-AA8C-10618544F39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Representative FA images. The left side of the figure shows axial slices of raw FA images from one representative younger and older participant. Axial slices on the right show smoothed, normalized FA maps from the same older and younger subject (z = 8). Visible trends from the final analysis are evident in these 2 subjects, such as decreased FA in anterior white matter and genu in older adults. Correlation plots in the center were generated using all study participants and illustrate decreased FA with age in the anterior white matter (x = −11, y = 49, z = 29; R2 = 0.29), genu of the corpus callosum (x = −11, y = 28, z = 0; R2 = 0.59), and splenium of the corpus callosum (x = −11, y = −38, z = 12; R2 = 0.18). A figure showing the location of the ROIs used to generate the correlation plots is included in the Supplementary Materials.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3CA05C-1732-45ED-B5A2-8D537FF1BAA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433–442, </a:t>
            </a:r>
            <a:r>
              <a:rPr lang="en-US" altLang="en-US" sz="1000">
                <a:solidFill>
                  <a:srgbClr val="333333"/>
                </a:solidFill>
                <a:hlinkClick r:id="rId3"/>
              </a:rPr>
              <a:t>https://doi.org/10.1093/cercor/bhm080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Representative FA images. The left side of the figure shows axial slices of raw FA images from one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Representative FA images. The left side of the figure shows axial slices of raw FA images from one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2024-04-26T08:02:20Z</dcterms:modified>
</cp:coreProperties>
</file>